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0.40869565217391296</c:v>
                </c:pt>
                <c:pt idx="1">
                  <c:v>0.59130434782608698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0.40869565217391296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6.3184957344956487</c:v>
                </c:pt>
                <c:pt idx="1">
                  <c:v>7.1241222256133492</c:v>
                </c:pt>
                <c:pt idx="2">
                  <c:v>7.4444058325121034</c:v>
                </c:pt>
                <c:pt idx="3">
                  <c:v>9.0071038102979077</c:v>
                </c:pt>
                <c:pt idx="4">
                  <c:v>8.4007839866974781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6.5441704220939876</c:v>
                </c:pt>
                <c:pt idx="2">
                  <c:v>7.0770804895995223</c:v>
                </c:pt>
                <c:pt idx="3">
                  <c:v>8.7389531911453115</c:v>
                </c:pt>
                <c:pt idx="4">
                  <c:v>8.3304696554909743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F4-455A-85BA-D570786803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F4-455A-85BA-D570786803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0.45524599422517387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0.26077493967973364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2.7224532295950823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0.26077493967973364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0.27075922306958233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5.0582880505466079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0.50511583775841373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0.1987729789452013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2.0751615901060196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0.19877297894520218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0.3526213732343102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6.1868075430429581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6.7452602347448858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A4-4A28-8CD0-A68DBBC796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A4-4A28-8CD0-A68DBBC796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BD-45B1-B2E3-CA75973412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BD-45B1-B2E3-CA75973412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0.28403542366145995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0.37887598842337855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0.10562779289627588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1.1027391138835547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0.10562779289627588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0.37887598842337766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0.2390944844273184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6.6233345375541086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0.49640232804261153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0.43249766846096183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0.12057711638687163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1.258807921979983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0.12057711638687163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0.43249766846096183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0.16929835818968542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7.4444058325121034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0.70740280487704599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0.55291897645206589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0.15414967672175628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1.6093006703312387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0.15414967672175628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0.23407295070410861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6.1680403341684453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6.9359307642685328</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7.6165747651371296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10-44C8-A5EF-1CE2007F74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10-44C8-A5EF-1CE2007F74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0D-4EC5-8AD9-D8144DF9BA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0D-4EC5-8AD9-D8144DF9BA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0.54409414348793206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0.74498852814370142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0.20769723172039622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2.1683295180495206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0.20769723172039534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0.74498852814370142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0.14106997103671404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6.9359307642685328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0.32647692894092861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0.82943531761465472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0.23124036525628444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2.4141164790523115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0.23124036525628533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0.66843483295562756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7.3415332786738192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8.0155003003653711</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A1-4E92-92B3-636BDADE95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A1-4E92-92B3-636BDADE95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46-4860-AA06-735501EB67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46-4860-AA06-735501EB67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0.40951331945839353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0.11447390843220795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1.1950913001777792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0.11447390843220795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0.37721534316499827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8.0155003003653711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7.4697178350426912</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A1-40E1-810C-AD0406410E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A1-40E1-810C-AD0406410E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C3-4F63-B604-06D917C99C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C3-4F63-B604-06D917C99C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79-42C5-8A84-C9EF801E81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79-42C5-8A84-C9EF801E81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0.46757437581571271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0.13631703864627553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1.4231304686223636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0.13631703864627553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0.24076206230158981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7.4697178350426912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8.435676441659691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C8-4984-A65F-F3049AD756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C8-4984-A65F-F3049AD756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0D-417A-B620-CF8AB43595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0D-417A-B620-CF8AB43595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0.90528090301940178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0.37876854626708756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0.10559783882639806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1.1024263976601958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0.10559783882639806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8.6300629487341851E-2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8.5268239690169203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0.41148570744630764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0.28430207505777005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7.9261292934262428E-2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0.82747660950771618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7.9261292934262428E-2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0.27136688382483598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8.6209109585576993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0.39174939662010999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0.28628411204321402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7.9813870027053646E-2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0.83324543565610387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7.9813870027054534E-2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0.28628411204321402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1.8748831358740503E-2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8.1592943974044552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8E-4EC2-825C-4D7A2513B8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8E-4EC2-825C-4D7A2513B8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B1-4672-8FB7-8B686ACBEF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B1-4672-8FB7-8B686ACBEF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05-4685-9D9E-203F256DCB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05-4685-9D9E-203F256DCB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7.8208671548424924E-2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0.42255261025123758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0.11780450851248592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1.2298622906578487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0.11780450851248681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0.28066538114265072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7.292298644653501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0.21413778305607511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0.37955909116860731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0.10581823683441005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1.104727321473856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0.10581823683440916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0.37955909116860909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1.7412513242186733E-2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8.041534761588581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7.7727449622753539</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34-4ED8-8851-AB6BA070FE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34-4ED8-8851-AB6BA070FE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CA-4BDF-BC8C-1E76355116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CA-4BDF-BC8C-1E76355116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0.51537194054634039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0.6207735865760764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0.17306703470757689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1.8067951934136843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0.17306703470757689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0.6207735865760764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0.61334668199204323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6.9123816730874807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6.917415530104698E-2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0.22089601104167933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6.1584156343659657E-2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0.64292982115380326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6.1584156343659657E-2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0.22089601104167933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0.36503725230386053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8.7202791494198202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7.5376519687983645E-2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0.30128295797756355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8.3995436134289392E-2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0.87690039025944877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8.3995436134289392E-2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0.30128295797756444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0.7892134159634594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7.68557406431876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6.8138926493780421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0.23311651764261221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0.37105788613169555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0.10344816442960081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1.0799841031232909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0.10344816442960081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0.37105788613169643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2.0801055964344783E-2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9.0071038102979077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7E-4165-848F-F00CAA5E7A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7E-4165-848F-F00CAA5E7A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4A-4201-AB6C-5ED56A208B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4A-4201-AB6C-5ED56A208B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0.3671436058122195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0.1196977200408833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1.2496271493751756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0.11969772004088419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0.42934336455413202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0.5885916710178396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6.8874481945140724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0.41275728284930402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0.7822605216112013</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0.21808838483410931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2.2768116766050426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0.21808838483410931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0.10860664510968299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6.7403371042420108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0.14914130266398384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0.41874061592518519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0.11674175299485867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1.2187672744159102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0.11674175299485867</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0.29493942423661856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9.0767728919374395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8.2249550446544575</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D2-4C54-9B6B-6A12C8C956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D2-4C54-9B6B-6A12C8C956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14-4565-8F7E-A036BF75F3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14-4565-8F7E-A036BF75F3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0.26629531225831116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0.34894256131571399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9.7282577216703636E-2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1.0156162507494653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9.7282577216704524E-2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0.34894256131571311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0.20267454256472384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7.5986613060309001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0.27101719392048018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0.26515680442674849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7.3923734622445281E-2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0.77175326092981322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7.3923734622445281E-2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0.26515680442674849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4.6306944084410162E-2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8.6343963415687774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0.21249505210394304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0.13679088796917327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1.4280773880658124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0.13679088796917327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0.34089907627246596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7.8909684938360343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0.13645823880098984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0.27838543576352137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7.7611778134933473E-2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0.81025590993354157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7.7611778134933473E-2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0.27838543576352137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4.7114385910870027E-2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8.5408186534131829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1.6525996893638428E-2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0.30426208539115418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8.4825994583674458E-2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0.88557130217941449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8.4825994583674458E-2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0.30426208539115329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0.11217518136230353</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8.1259438776049659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7.9714358232154598</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52-4FD9-89D9-F9FDCD233F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52-4FD9-89D9-F9FDCD233F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6B-4017-B80D-27D54F6AAA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6B-4017-B80D-27D54F6AAA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0.24701451344168479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0.10866265768279959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1.1344226700166793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0.10866265768279959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0.38976173510232748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6.6036795801153403E-2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7.9714358232154598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0.30165042954077315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0.40037647278310029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0.11162196718683592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1.1653174397615595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0.11162196718683681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0.40037647278310118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0.36257330098604079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8.7730718756070925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0.65496098529687607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0.38751418897713386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0.10803605862693288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1.1278810651162985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0.10803605862693288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8.5779406369987043E-2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8.8291648647748833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0.62375266708640709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0.17846879045534614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1.8631887540796708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0.17846879045534614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0.64014912678231184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0.51025053422405442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7.1241222256133492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0.41186973840432017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0.18097830464547604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1.8893877248090853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0.18097830464547648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0.64915049510761236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1.2207787700660369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4.9117783574447653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0.38501587167154838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0.13321300216516541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1.3907247698494825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0.13321300216516541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0.47782128625686582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0.18526560339761389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7.9363108388558299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0.56147540983606559</c:v>
                </c:pt>
                <c:pt idx="1">
                  <c:v>9.4262295081967207E-2</c:v>
                </c:pt>
                <c:pt idx="2">
                  <c:v>0.18852459016393439</c:v>
                </c:pt>
                <c:pt idx="3">
                  <c:v>0.10655737704918029</c:v>
                </c:pt>
                <c:pt idx="4">
                  <c:v>1.229508196721312E-2</c:v>
                </c:pt>
                <c:pt idx="5">
                  <c:v>3.6885245901639337E-2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5.7705715913077933</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41-4E45-9658-4908F3648E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41-4E45-9658-4908F3648E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7C-4712-8150-5C4DF6FD66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7C-4712-8150-5C4DF6FD66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0.40807686404768706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0.78901515129861899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0.21997152508979578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2.2964713926696847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0.21997152508979667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0.67683816534689889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6.2006952337022616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0.38852835408887909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0.64819482370255344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0.18071187060284721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1.8866061913506993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0.18071187060284721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0.62778652806734137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7.4851509432558094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0.45053976783432415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0.6214152689636645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0.17324593095968144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1.8086628448065021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0.17324593095968233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0.6214152689636645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2.5682351065480447E-2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7.6872899274161819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0.75094646317323033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0.21338841836644873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2.2277446960716252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0.21338841836644917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0.76540222710210415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1.454276101391506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4.4538344273965293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2.2089418207823064E-2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0.69504434995758002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0.19377316825105018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2.0229642785531019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0.19377316825104973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0.69504434995757958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0.87709410061534854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3.0258874247681828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0.12886571791835877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0.11542069088369988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1.2049755741266202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0.115420690883699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0.41400210251493696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0.40474005952115988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7.8514937706972416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9.3319543408824153</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0.45081967213114749</c:v>
                </c:pt>
                <c:pt idx="1">
                  <c:v>0.54918032786885251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9B-478C-85B2-2766EBD957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9B-478C-85B2-2766EBD957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D8-40D7-86DC-DC4CFE325E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D8-40D7-86DC-DC4CFE325E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0.2938266015719293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9.9179925254230028E-2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2.7650621639594419E-2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0.28866855179978046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2.7650621639594419E-2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8.5130409567277354E-2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9.7384564281326824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0.29722952074413822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9.0475663436249576E-2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0.94455304035075471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9.0475663436249576E-2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0.25953858230300497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8.4933668032150358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6.2969228664933041E-3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0.14724029730454014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4.1049494042601609E-2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0.38163664029657873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9.7640397912995258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6.2441460669199724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CD-4135-8655-90049638AA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CD-4135-8655-90049638AA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1B-4A9A-90CA-594ACF0A2E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1B-4A9A-90CA-594ACF0A2E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0.77900856879365543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0.24272037781507394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2.5339661751344993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0.24272037781507461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0.87061293750107094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0.12178566130983093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2.693935537336845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0.20122498673080802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0.19347635863591428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2.0198656284439531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6.8476413605365494E-2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8.8915960914806629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0.52459016393442615</c:v>
                </c:pt>
                <c:pt idx="1">
                  <c:v>0.1926229508196721</c:v>
                </c:pt>
                <c:pt idx="2">
                  <c:v>0.28278688524590156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0.17757862670169278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0.68746556598325625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0.19166025994198499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2.0009058167357248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0.19166025994198499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0.2094571733080457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8.5414614243009783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0.60751370595000509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0.31154247960713288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3.2524591159110212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0.31154247960713199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1.0731408048870712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4.8019208571344008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0.35846302348962844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0.10667899148297089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1.1137134774125368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0.10667899148297089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0.38264652923127329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1.6252068979762058E-2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6.9903710079592667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0.29647346192944202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0.66383757842030189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0.18507295366469467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1.9321352773926268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0.18507295366469378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0.64977769134565122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5.5455914833076774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0.35058334382663059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0.11322664487799372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1.1820700463123055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0.1132266448779955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0.40613228599918472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0.38228345012521991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8.378362774770487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8.5452167955979537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EE-4E5F-A8D1-854B355CDB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EE-4E5F-A8D1-854B355CDB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35-4191-9615-E69515CC61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35-4191-9615-E69515CC61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3.7185269270003651E-2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0.38435857767348391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0.10715629778848434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1.118696487262131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0.10715629778848523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0.38435857767348303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0.15734279116887429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8.1477310137941412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0.1599450797083577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0.28945398926455645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8.0697608096693685E-2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0.84247153523746832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8.0697608096693685E-2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0.10177062635794165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9.0871353863022417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0.39344262295081966</c:v>
                </c:pt>
                <c:pt idx="1">
                  <c:v>0.5901639344262295</c:v>
                </c:pt>
                <c:pt idx="2">
                  <c:v>8.1967213114754103E-3</c:v>
                </c:pt>
                <c:pt idx="3">
                  <c:v>8.1967213114754103E-3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0.14641877682278093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0.41006151284674353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0.11432208394612697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1.1935062741665838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0.11432208394612786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0.41006151284674353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0.1425033948885801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8.4007839866974781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8.2052883480439167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B5-424F-B48A-DB01E1D7DB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B5-424F-B48A-DB01E1D7DB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B0-4AFA-AF47-C98B8A23E8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B0-4AFA-AF47-C98B8A23E8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4.8498384800765848E-2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0.33629759234357959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9.3757254407711876E-2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0.97881238271485316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9.3757254407712765E-2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0.3362975923435787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0.23917725782629873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8.2534984016311572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0.10618206049255363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0.26196987364230395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7.3035242146914925E-2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0.76247752602808205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7.3035242146914925E-2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0.23462057423281735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8.59446160091899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0.19702473281980382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8.0860685760647755E-2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0.84417404282293873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8.0860685760647755E-2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0.29003893200951048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0.16289551294505777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8.3626039098199438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1.6698737123213228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0.41512977534563245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0.11573507763782143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1.2082577270633763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0.11573507763782231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0.41512977534562978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0.14675261531928108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7.6105894798055767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7.6730212699397171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2B-4FBC-9E42-900241C6E0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2B-4FBC-9E42-900241C6E0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65</c:v>
                </c:pt>
                <c:pt idx="4">
                  <c:v>9</c:v>
                </c:pt>
                <c:pt idx="5">
                  <c:v>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00-404C-AB5D-FA16A60205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00-404C-AB5D-FA16A60205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6.4078479459874771E-2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0.36627456545318093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0.1021146103870505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1.0660619888494418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0.10211461038705139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0.21177622053910561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8.0256294395191166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0.39782124601687219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0.39791552302785238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0.11093587279442918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1.1581547120212541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0.11093587279442829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0.39791552302785327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0.22844008263130533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7.058386997828749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0.51062113707936341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0.42348930019138376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0.1180656506646125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1.232588577533086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0.11806565066461339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0.40539612216133314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7.4613546959712291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0.38262975461569582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0.43827124375990589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0.12218674601393253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1.2756122260362845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0.12218674601393253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0.26619962977781775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7.6145691729472889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0.10362756213000779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0.36026993136712271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0.10044056329766171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1.0485851756610209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0.10044056329766171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0.32729483831502293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8.4324867021610075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0.34106935815396255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0.5144461116451895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0.14342372965697248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1.4973233106092856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0.14342372965697159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0.42591450916138562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7.4457006112109134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0.16282872820270811</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0.64618569427877581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0.18015174034080772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1.8807585111910967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0.18015174034080772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0.2158645059808677</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8.4493505997421483</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7.6399662739376186</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CE-46B4-BDD9-ADE85FFEF4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CE-46B4-BDD9-ADE85FFEF4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6.7403371042420108</c:v>
                </c:pt>
                <c:pt idx="1">
                  <c:v>5.5455914833076774</c:v>
                </c:pt>
                <c:pt idx="2">
                  <c:v>7.4697178350426912</c:v>
                </c:pt>
                <c:pt idx="3">
                  <c:v>4.8019208571344008</c:v>
                </c:pt>
                <c:pt idx="4">
                  <c:v>5.0582880505466079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6.5297339648749544</c:v>
                </c:pt>
                <c:pt idx="2">
                  <c:v>8.3093872068280668</c:v>
                </c:pt>
                <c:pt idx="3">
                  <c:v>5.6332485655474924</c:v>
                </c:pt>
                <c:pt idx="4">
                  <c:v>5.8631339540930876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EF-4CBC-8DC7-1D0BFC190F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EF-4CBC-8DC7-1D0BFC190F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0.48267083237162556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0.39190667703147852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0.10926065145593356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1.1406656398394119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0.10926065145593356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0.39190667703147852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0.33114038505896737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8.2332970035685236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0.21913762269107551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0.29630175070914788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8.2606712789981884E-2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0.86240231633267328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8.2606712789981884E-2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0.12337374433567128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8.9003096617577899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1.0480610646782882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0.53438006691911966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0.14898116735060984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1.5553421686172655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0.14898116735060896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0.53438006691912143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0.22024965024347409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7.1077626959285132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0.42159960162714682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0.7756420886209634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0.21624321519931566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2.2575483684146107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0.21624321519931655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0.77564208862096251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0.38242079317062583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6.3184957344956487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8.0565431286085829</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28-4280-86CF-1408E91DDE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28-4280-86CF-1408E91DDE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A8-43C8-9248-D28C8D493E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A8-43C8-9248-D28C8D493E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0.1896630078861854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7.3819705610016939E-2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0.77066721285629569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7.3819705610016939E-2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0.11091759018206027</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9.060611187475935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0.26701015014750329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0.11712610957877079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1.222779902410295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0.11712610957877168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0.420119263311868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0.55316484754605355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7.3284363006143414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6.9359307642685328</c:v>
                </c:pt>
                <c:pt idx="1">
                  <c:v>8.8915960914806629</c:v>
                </c:pt>
                <c:pt idx="2">
                  <c:v>6.0557060475498803</c:v>
                </c:pt>
                <c:pt idx="3">
                  <c:v>8.5414614243009783</c:v>
                </c:pt>
                <c:pt idx="4">
                  <c:v>6.1868075430429581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8.6864883996386659</c:v>
                </c:pt>
                <c:pt idx="2">
                  <c:v>5.8851012688846627</c:v>
                </c:pt>
                <c:pt idx="3">
                  <c:v>8.3860240915862114</c:v>
                </c:pt>
                <c:pt idx="4">
                  <c:v>6.1263293792393192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0.4367535578226347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0.36564516659458146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0.10193913869099003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1.0642300893339813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0.10193913869099092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0.3656451665945788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0.1134918382759853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7.3415608549503117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0.27296541261341467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0.10213364710829698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1.0662607295079631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0.10213364710829786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0.3663428482069957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0.1829819175459857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7.8979670056987201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0.36064911301702018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0.11464907220032128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1.1969199849693233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0.11464907220032039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0.41123438595725226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0.16273774612683312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7.5330823164680352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0.18159710174042942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0.28730698374429942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8.0099039009789763E-2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0.83622255922090005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8.0099039009789763E-2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0.16406388620574397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8.9334486896323728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0.13566977826131055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0.32442292195090605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9.0446685083516165E-2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0.94425051047542397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9.0446685083515277E-2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0.32442292195090694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0.11606666422030187</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8.3006955454203606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7.9110502740288204</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4B-4558-B2E0-0D62425A6B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4B-4558-B2E0-0D62425A6B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FD-4536-A39D-4CCCD3AE54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FD-4536-A39D-4CCCD3AE54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0.20327056191550241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7.1034334661582932E-2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0.74158833685885739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7.1034334661582932E-2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0.13400736275022851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8.9392945595611497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0.26813458674707924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9.5450946073993848E-2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0.99649428248815752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9.5450946073993848E-2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1.2938330623333272E-2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8.7381502149754304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7.8909684938360343</c:v>
                </c:pt>
                <c:pt idx="1">
                  <c:v>6.1680403341684453</c:v>
                </c:pt>
                <c:pt idx="2">
                  <c:v>7.3415608549503117</c:v>
                </c:pt>
                <c:pt idx="3">
                  <c:v>6.9123816730874807</c:v>
                </c:pt>
                <c:pt idx="4">
                  <c:v>8.5268239690169203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8.8082713417254546</c:v>
                </c:pt>
                <c:pt idx="1">
                  <c:v>6.9868645859978793</c:v>
                </c:pt>
                <c:pt idx="2">
                  <c:v>8.0223137538176577</c:v>
                </c:pt>
                <c:pt idx="3">
                  <c:v>7.4783958079714701</c:v>
                </c:pt>
                <c:pt idx="4">
                  <c:v>9.0298554076301869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0.83436432808467975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0.34896583266316261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3.6431535918249773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0.34896583266316306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0.73800995712628215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6.0557060475498803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0.43440886407654489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0.1656198192160252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1.7290473243455686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7.5182598988771332E-2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8.4187082975648249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0.10908877689755236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0.53074027586596717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0.14796642081798339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1.5447483593411029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0.14796642081798339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0.45758182404348879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9.0204460721350745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5.5437813213321743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00-4490-8D80-291B9C4EE7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00-4490-8D80-291B9C4EE7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C6-4F79-99B5-EDE13BD40B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C6-4F79-99B5-EDE13BD40B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0.32766434343602491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0.24277337748126593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2.5345194841011178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0.24277337748126637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0.87080304183217816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0.3922268691711075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5.170805448234697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0.68202467408600764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0.51365734906686367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0.14320382854733893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1.4950275743439505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0.14320382854733893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0.51365734906686367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0.36311609775854592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5.9167571944296506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5.622547796794783</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C0-44EE-8BF7-A374D0220F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C0-44EE-8BF7-A374D0220F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957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RC9 | Bedfordshire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229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RC9 | Bedfordshire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668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RC9 | Bedfordshire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Bedfordshire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1749042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4590629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86448033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08194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Bedfordshire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hospital lighting</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noProof="0">
                <a:solidFill>
                  <a:prstClr val="black"/>
                </a:solidFill>
                <a:latin typeface="Arial"/>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Young people having access to hospital food outside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1161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50696277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95043051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11795387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2569484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Bedfordshire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that staff provide enough distraction for children and young people during operations and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1161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640774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181192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44521AE-A761-5724-51E9-3BDEC90F374A}"/>
              </a:ext>
            </a:extLst>
          </p:cNvPr>
          <p:cNvGraphicFramePr/>
          <p:nvPr>
            <p:extLst>
              <p:ext uri="{D42A27DB-BD31-4B8C-83A1-F6EECF244321}">
                <p14:modId xmlns:p14="http://schemas.microsoft.com/office/powerpoint/2010/main" val="13707158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C5AAD13-6DF1-C3B8-39C8-3B6BADC75C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2614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98807237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84944507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17939730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6261145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24148205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33579294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946648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71168015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2341636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8168141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B9CEE29-2807-02E5-4E06-636294D75C0D}"/>
              </a:ext>
            </a:extLst>
          </p:cNvPr>
          <p:cNvGraphicFramePr/>
          <p:nvPr>
            <p:extLst>
              <p:ext uri="{D42A27DB-BD31-4B8C-83A1-F6EECF244321}">
                <p14:modId xmlns:p14="http://schemas.microsoft.com/office/powerpoint/2010/main" val="3508734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DE3B162-C8C3-B3F9-8D4C-01093C43D2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52774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89872912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85599930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81482826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589056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47447871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92236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11534673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978792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25448043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10902217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1698666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0B53556-193D-56C2-C717-EE8FD96CC544}"/>
              </a:ext>
            </a:extLst>
          </p:cNvPr>
          <p:cNvGraphicFramePr/>
          <p:nvPr>
            <p:extLst>
              <p:ext uri="{D42A27DB-BD31-4B8C-83A1-F6EECF244321}">
                <p14:modId xmlns:p14="http://schemas.microsoft.com/office/powerpoint/2010/main" val="24645905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CC24016-956E-4B18-4613-049C3A3ED7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19705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65540359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14714950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4722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929055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0657879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6621178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93574E9-3D29-AB72-421D-C6218D4D7246}"/>
              </a:ext>
            </a:extLst>
          </p:cNvPr>
          <p:cNvGraphicFramePr/>
          <p:nvPr>
            <p:extLst>
              <p:ext uri="{D42A27DB-BD31-4B8C-83A1-F6EECF244321}">
                <p14:modId xmlns:p14="http://schemas.microsoft.com/office/powerpoint/2010/main" val="2395254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E0CDD27-5648-9955-C51F-9C99206B63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54000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0363279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07131225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05044970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3322122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86738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20989264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6690976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08463851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9998751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4544774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394503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7790680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538B6B9-B674-F812-1240-4FCBAA75203E}"/>
              </a:ext>
            </a:extLst>
          </p:cNvPr>
          <p:cNvGraphicFramePr/>
          <p:nvPr>
            <p:extLst>
              <p:ext uri="{D42A27DB-BD31-4B8C-83A1-F6EECF244321}">
                <p14:modId xmlns:p14="http://schemas.microsoft.com/office/powerpoint/2010/main" val="31780891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F003907-26BF-FD31-DC2B-8B63935816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50844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71273228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0334102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769151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77198323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5736644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6104939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095EDC7-8E52-45AB-09C9-AD1BA997B2E6}"/>
              </a:ext>
            </a:extLst>
          </p:cNvPr>
          <p:cNvGraphicFramePr/>
          <p:nvPr>
            <p:extLst>
              <p:ext uri="{D42A27DB-BD31-4B8C-83A1-F6EECF244321}">
                <p14:modId xmlns:p14="http://schemas.microsoft.com/office/powerpoint/2010/main" val="6636223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9367C4C-FC0C-B3DA-A6D1-81477DEC8C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90419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71371626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83369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59405076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39833771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36707416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8019587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7465343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177C812-524A-5E9C-FEAE-F4381EE6BCE8}"/>
              </a:ext>
            </a:extLst>
          </p:cNvPr>
          <p:cNvGraphicFramePr/>
          <p:nvPr>
            <p:extLst>
              <p:ext uri="{D42A27DB-BD31-4B8C-83A1-F6EECF244321}">
                <p14:modId xmlns:p14="http://schemas.microsoft.com/office/powerpoint/2010/main" val="19899869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12B02ED-968C-0ACA-8593-40BCA0F07D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73702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73151841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263623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06253819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03673520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50177675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41186973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667794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97839417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14084963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226645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85187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603337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FA60D3F-76A1-97FF-333F-F1C815911CEE}"/>
              </a:ext>
            </a:extLst>
          </p:cNvPr>
          <p:cNvGraphicFramePr/>
          <p:nvPr>
            <p:extLst>
              <p:ext uri="{D42A27DB-BD31-4B8C-83A1-F6EECF244321}">
                <p14:modId xmlns:p14="http://schemas.microsoft.com/office/powerpoint/2010/main" val="21350413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58709C4-42F9-96E6-5DD6-6A54829B6E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17113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87564978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60837052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96907180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44971914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6360785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9193807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5795579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71662A-60FF-FC38-5079-3ED5D3C71067}"/>
              </a:ext>
            </a:extLst>
          </p:cNvPr>
          <p:cNvGraphicFramePr/>
          <p:nvPr>
            <p:extLst>
              <p:ext uri="{D42A27DB-BD31-4B8C-83A1-F6EECF244321}">
                <p14:modId xmlns:p14="http://schemas.microsoft.com/office/powerpoint/2010/main" val="36538869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10E583-E2FE-C989-9FFF-27F78BFBD5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2256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5371023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47770526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78850478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1045359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21769321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1562776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692092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50262223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31125632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2457250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5613896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195679-7B83-3E43-D64F-973592152DFB}"/>
              </a:ext>
            </a:extLst>
          </p:cNvPr>
          <p:cNvGraphicFramePr/>
          <p:nvPr>
            <p:extLst>
              <p:ext uri="{D42A27DB-BD31-4B8C-83A1-F6EECF244321}">
                <p14:modId xmlns:p14="http://schemas.microsoft.com/office/powerpoint/2010/main" val="34671924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4653FA-7BC9-C598-A9BC-1D2DF88784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88337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5652182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64486032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019540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07493836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84257749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064919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63118278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445880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0468528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7C4B90-A59F-703A-B21F-C7400DE75AE8}"/>
              </a:ext>
            </a:extLst>
          </p:cNvPr>
          <p:cNvGraphicFramePr/>
          <p:nvPr>
            <p:extLst>
              <p:ext uri="{D42A27DB-BD31-4B8C-83A1-F6EECF244321}">
                <p14:modId xmlns:p14="http://schemas.microsoft.com/office/powerpoint/2010/main" val="19582282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9E278D1-61DA-B3D0-8D29-695654D113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03912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250714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8423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1158292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4342706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6379212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1CE54C-CBE0-341F-8663-1BD1A4FE1DAF}"/>
              </a:ext>
            </a:extLst>
          </p:cNvPr>
          <p:cNvGraphicFramePr/>
          <p:nvPr>
            <p:extLst>
              <p:ext uri="{D42A27DB-BD31-4B8C-83A1-F6EECF244321}">
                <p14:modId xmlns:p14="http://schemas.microsoft.com/office/powerpoint/2010/main" val="8837941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35B539C-2901-A95D-E7A0-AC7217EE82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66978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84164387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4822661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53367836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124301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3587900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82516A-1CE1-1529-5AAA-9E95278D3408}"/>
              </a:ext>
            </a:extLst>
          </p:cNvPr>
          <p:cNvGraphicFramePr/>
          <p:nvPr>
            <p:extLst>
              <p:ext uri="{D42A27DB-BD31-4B8C-83A1-F6EECF244321}">
                <p14:modId xmlns:p14="http://schemas.microsoft.com/office/powerpoint/2010/main" val="27037851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210D91-3050-B8F7-FF4E-329966D269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00658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775046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23709927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9974859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582304644"/>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9317516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149083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3C5C3F9-D9E3-8FC3-DE6C-E7B87497C2A9}"/>
              </a:ext>
            </a:extLst>
          </p:cNvPr>
          <p:cNvGraphicFramePr/>
          <p:nvPr>
            <p:extLst>
              <p:ext uri="{D42A27DB-BD31-4B8C-83A1-F6EECF244321}">
                <p14:modId xmlns:p14="http://schemas.microsoft.com/office/powerpoint/2010/main" val="3439968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B79CC7-81D4-FB23-AF05-71FF308E36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21650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86911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3179219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953460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68129735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62883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8811271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66503B-88A6-2E05-D8DA-8D06C3AA3FBB}"/>
              </a:ext>
            </a:extLst>
          </p:cNvPr>
          <p:cNvGraphicFramePr/>
          <p:nvPr>
            <p:extLst>
              <p:ext uri="{D42A27DB-BD31-4B8C-83A1-F6EECF244321}">
                <p14:modId xmlns:p14="http://schemas.microsoft.com/office/powerpoint/2010/main" val="543067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41FC01-E745-4A72-33EA-2CF53FA008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160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607323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032756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928151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0225914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E130B01-3157-D7E5-5236-B2DA82F6CDE9}"/>
              </a:ext>
            </a:extLst>
          </p:cNvPr>
          <p:cNvGraphicFramePr/>
          <p:nvPr>
            <p:extLst>
              <p:ext uri="{D42A27DB-BD31-4B8C-83A1-F6EECF244321}">
                <p14:modId xmlns:p14="http://schemas.microsoft.com/office/powerpoint/2010/main" val="20972304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C31056C-774D-76D0-C1D6-E015855FA1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46806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627377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98319067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207990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7969229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228F8B4-CDFC-7535-678D-936A38D140C8}"/>
              </a:ext>
            </a:extLst>
          </p:cNvPr>
          <p:cNvGraphicFramePr/>
          <p:nvPr>
            <p:extLst>
              <p:ext uri="{D42A27DB-BD31-4B8C-83A1-F6EECF244321}">
                <p14:modId xmlns:p14="http://schemas.microsoft.com/office/powerpoint/2010/main" val="14112986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0AAF72-5194-027B-B353-99651F17B3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5833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63110397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810117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9722930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15766181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7197760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330251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1C00AD-9D8C-2831-6B52-3A73100437D3}"/>
              </a:ext>
            </a:extLst>
          </p:cNvPr>
          <p:cNvGraphicFramePr/>
          <p:nvPr>
            <p:extLst>
              <p:ext uri="{D42A27DB-BD31-4B8C-83A1-F6EECF244321}">
                <p14:modId xmlns:p14="http://schemas.microsoft.com/office/powerpoint/2010/main" val="3784583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4BB19D-375B-743F-85E1-03AD518B37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9967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52894782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313200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51548117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755507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5276838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C052E57-D8EE-E8B1-AAA5-E7A7259AA43C}"/>
              </a:ext>
            </a:extLst>
          </p:cNvPr>
          <p:cNvGraphicFramePr/>
          <p:nvPr>
            <p:extLst>
              <p:ext uri="{D42A27DB-BD31-4B8C-83A1-F6EECF244321}">
                <p14:modId xmlns:p14="http://schemas.microsoft.com/office/powerpoint/2010/main" val="14985233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58410A-4E7C-AD71-BBFB-9B7E023468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17270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44585813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88229390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23956145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3054697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9481721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7789627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CF99500-D80E-BF4D-19E4-E03097A5B387}"/>
              </a:ext>
            </a:extLst>
          </p:cNvPr>
          <p:cNvGraphicFramePr/>
          <p:nvPr>
            <p:extLst>
              <p:ext uri="{D42A27DB-BD31-4B8C-83A1-F6EECF244321}">
                <p14:modId xmlns:p14="http://schemas.microsoft.com/office/powerpoint/2010/main" val="1150798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40E63C-5F64-7032-89B9-344EEF35B0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67375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15761602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20951891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86301505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7176841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69445949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8811075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237219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0C80D76-F46B-1AA9-B111-88177BB0C673}"/>
              </a:ext>
            </a:extLst>
          </p:cNvPr>
          <p:cNvGraphicFramePr/>
          <p:nvPr>
            <p:extLst>
              <p:ext uri="{D42A27DB-BD31-4B8C-83A1-F6EECF244321}">
                <p14:modId xmlns:p14="http://schemas.microsoft.com/office/powerpoint/2010/main" val="9626737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F21D89-7D82-2FE8-872D-CACEBEFBE6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70585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1161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770650125"/>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61027957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83949561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40004955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1918654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87929603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57586490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12222365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83235809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24398570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6972929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3358522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0920532-C480-0199-7017-1D2DECCDC5A4}"/>
              </a:ext>
            </a:extLst>
          </p:cNvPr>
          <p:cNvGraphicFramePr/>
          <p:nvPr>
            <p:extLst>
              <p:ext uri="{D42A27DB-BD31-4B8C-83A1-F6EECF244321}">
                <p14:modId xmlns:p14="http://schemas.microsoft.com/office/powerpoint/2010/main" val="27068278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63E042-E70E-C632-36D2-7BC77A0352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02837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26723438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94919933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96012978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24647492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2379589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5144268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1760362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97287998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11908</Words>
  <Application>Microsoft Office PowerPoint</Application>
  <PresentationFormat>Widescreen</PresentationFormat>
  <Paragraphs>1603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Bedfordshire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